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289" autoAdjust="0"/>
  </p:normalViewPr>
  <p:slideViewPr>
    <p:cSldViewPr>
      <p:cViewPr>
        <p:scale>
          <a:sx n="100" d="100"/>
          <a:sy n="100" d="100"/>
        </p:scale>
        <p:origin x="-294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101728-49AB-409E-9829-AE5DDF4F4F4C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17E7EE-2A64-45F9-9CF8-3EAE29E6FB3A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Klik hier om notities te maken.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17E7EE-2A64-45F9-9CF8-3EAE29E6FB3A}" type="slidenum">
              <a:rPr lang="nl-NL" smtClean="0"/>
              <a:t>2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02D-E865-4087-B738-EF157F0E1A57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EC7-FD08-42E3-BC39-B297F5E28B6F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02D-E865-4087-B738-EF157F0E1A57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EC7-FD08-42E3-BC39-B297F5E28B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02D-E865-4087-B738-EF157F0E1A57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EC7-FD08-42E3-BC39-B297F5E28B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02D-E865-4087-B738-EF157F0E1A57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EC7-FD08-42E3-BC39-B297F5E28B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02D-E865-4087-B738-EF157F0E1A57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EC7-FD08-42E3-BC39-B297F5E28B6F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02D-E865-4087-B738-EF157F0E1A57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EC7-FD08-42E3-BC39-B297F5E28B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02D-E865-4087-B738-EF157F0E1A57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EC7-FD08-42E3-BC39-B297F5E28B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02D-E865-4087-B738-EF157F0E1A57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5680EC7-FD08-42E3-BC39-B297F5E28B6F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02D-E865-4087-B738-EF157F0E1A57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EC7-FD08-42E3-BC39-B297F5E28B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E302D-E865-4087-B738-EF157F0E1A57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25680EC7-FD08-42E3-BC39-B297F5E28B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AE6E302D-E865-4087-B738-EF157F0E1A57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80EC7-FD08-42E3-BC39-B297F5E28B6F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rije v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rije v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E6E302D-E865-4087-B738-EF157F0E1A57}" type="datetimeFigureOut">
              <a:rPr lang="nl-NL" smtClean="0"/>
              <a:t>22-5-2014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5680EC7-FD08-42E3-BC39-B297F5E28B6F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95536" y="548680"/>
            <a:ext cx="6480048" cy="2301240"/>
          </a:xfrm>
        </p:spPr>
        <p:txBody>
          <a:bodyPr/>
          <a:lstStyle/>
          <a:p>
            <a:pPr algn="l"/>
            <a:r>
              <a:rPr lang="nl-NL" dirty="0" smtClean="0"/>
              <a:t>Producten van Casence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51520" y="3212976"/>
            <a:ext cx="6048672" cy="360040"/>
          </a:xfrm>
        </p:spPr>
        <p:txBody>
          <a:bodyPr>
            <a:normAutofit fontScale="92500"/>
          </a:bodyPr>
          <a:lstStyle/>
          <a:p>
            <a:pPr algn="l"/>
            <a:r>
              <a:rPr lang="nl-NL" b="1" dirty="0" smtClean="0"/>
              <a:t>ONZE TOP 3 PRODUCTEN DIE WIJ VERHANDELEN</a:t>
            </a:r>
            <a:endParaRPr lang="nl-NL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1. Vee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latin typeface="Corbel" pitchFamily="34" charset="0"/>
              </a:rPr>
              <a:t>Je moet natuurlijk wel te eten hebben, kies daarom voor vee van Casence! Ook te gebruiken als grasmaaier!</a:t>
            </a:r>
            <a:endParaRPr lang="nl-NL" dirty="0">
              <a:latin typeface="Corbel" pitchFamily="34" charset="0"/>
            </a:endParaRPr>
          </a:p>
        </p:txBody>
      </p:sp>
      <p:pic>
        <p:nvPicPr>
          <p:cNvPr id="1030" name="Picture 6" descr="http://www.vrijewerker.nl/wp-content/uploads/2011/05/Vee_250br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356992"/>
            <a:ext cx="2381250" cy="2381250"/>
          </a:xfrm>
          <a:prstGeom prst="rect">
            <a:avLst/>
          </a:prstGeom>
          <a:noFill/>
        </p:spPr>
      </p:pic>
      <p:sp>
        <p:nvSpPr>
          <p:cNvPr id="7" name="Toelichting met afgeronde rechthoek 6"/>
          <p:cNvSpPr/>
          <p:nvPr/>
        </p:nvSpPr>
        <p:spPr>
          <a:xfrm>
            <a:off x="3563888" y="3140968"/>
            <a:ext cx="1296144" cy="1584176"/>
          </a:xfrm>
          <a:prstGeom prst="wedgeRoundRectCallout">
            <a:avLst>
              <a:gd name="adj1" fmla="val -96525"/>
              <a:gd name="adj2" fmla="val 499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/>
          <p:cNvSpPr txBox="1"/>
          <p:nvPr/>
        </p:nvSpPr>
        <p:spPr>
          <a:xfrm>
            <a:off x="3635896" y="3212976"/>
            <a:ext cx="1152128" cy="15121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err="1" smtClean="0"/>
              <a:t>Múúúúh</a:t>
            </a:r>
            <a:r>
              <a:rPr lang="nl-NL" dirty="0" smtClean="0"/>
              <a:t>!!</a:t>
            </a:r>
          </a:p>
          <a:p>
            <a:r>
              <a:rPr lang="nl-NL" dirty="0" smtClean="0"/>
              <a:t>Ik ben een koe van Casence!</a:t>
            </a:r>
            <a:endParaRPr lang="nl-NL" dirty="0"/>
          </a:p>
        </p:txBody>
      </p:sp>
      <p:pic>
        <p:nvPicPr>
          <p:cNvPr id="1032" name="Picture 8" descr="http://www.alloysehoeve.nl/Images/schaap02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3284984"/>
            <a:ext cx="3264361" cy="24482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2. Kamelen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1612775"/>
          </a:xfrm>
        </p:spPr>
        <p:txBody>
          <a:bodyPr/>
          <a:lstStyle/>
          <a:p>
            <a:r>
              <a:rPr lang="nl-NL" dirty="0" smtClean="0">
                <a:latin typeface="Corbel" pitchFamily="34" charset="0"/>
              </a:rPr>
              <a:t>Deze brave beesten helpen je door de woestijn te trekken. Ze dragen je spullen en zorgen ervoor dat je niet hoeft te lopen.</a:t>
            </a:r>
            <a:endParaRPr lang="nl-NL" dirty="0">
              <a:latin typeface="Corbel" pitchFamily="34" charset="0"/>
            </a:endParaRPr>
          </a:p>
        </p:txBody>
      </p:sp>
      <p:pic>
        <p:nvPicPr>
          <p:cNvPr id="15362" name="Picture 2" descr="http://static.nationalgeographic.nl/pictures/genjUserPhotoPicture/original/25/03/16/in-de-woestijn-erg-chebbi-1603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3284984"/>
            <a:ext cx="4320480" cy="28943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3. Leisteen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2692896"/>
          </a:xfrm>
        </p:spPr>
        <p:txBody>
          <a:bodyPr/>
          <a:lstStyle/>
          <a:p>
            <a:r>
              <a:rPr lang="nl-NL" dirty="0" smtClean="0"/>
              <a:t>De beste dakbekleding is natuurlijk leisteen! En dat kun je bij ons in vier kleuren krijgen waaronder: donkergrijs, zwart, donkergroen en donkerblauw!</a:t>
            </a:r>
            <a:endParaRPr lang="nl-NL" dirty="0"/>
          </a:p>
        </p:txBody>
      </p:sp>
      <p:pic>
        <p:nvPicPr>
          <p:cNvPr id="18434" name="Picture 2" descr="http://upload.wikimedia.org/wikipedia/commons/thumb/a/af/SlateUSGOV.jpg/220px-SlateUSGOV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149080"/>
            <a:ext cx="2095500" cy="1838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sch 2.0">
  <a:themeElements>
    <a:clrScheme name="Technisch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sch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sch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109</Words>
  <Application>Microsoft Office PowerPoint</Application>
  <PresentationFormat>Diavoorstelling (4:3)</PresentationFormat>
  <Paragraphs>12</Paragraphs>
  <Slides>4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5" baseType="lpstr">
      <vt:lpstr>Technisch 2.0</vt:lpstr>
      <vt:lpstr>Producten van Casence</vt:lpstr>
      <vt:lpstr>1. Vee</vt:lpstr>
      <vt:lpstr>2. Kamelen</vt:lpstr>
      <vt:lpstr>3. Leisteen</vt:lpstr>
    </vt:vector>
  </TitlesOfParts>
  <Company>Non Profit Educational Organization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Producten van Casence</dc:title>
  <dc:creator>plus</dc:creator>
  <cp:lastModifiedBy>plus</cp:lastModifiedBy>
  <cp:revision>12</cp:revision>
  <dcterms:created xsi:type="dcterms:W3CDTF">2014-05-22T11:10:16Z</dcterms:created>
  <dcterms:modified xsi:type="dcterms:W3CDTF">2014-05-22T12:27:28Z</dcterms:modified>
</cp:coreProperties>
</file>